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2017-07-13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rsznila/photos_stream?tab=photos_album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w4724.wp.mil.pl/pl/51.html" TargetMode="External"/><Relationship Id="rId5" Type="http://schemas.openxmlformats.org/officeDocument/2006/relationships/hyperlink" Target="http://www.rmf24.pl/kultura/news-marsz-sladami-gen-nila-od-zmierzchu-do-switu,nId,1022064" TargetMode="External"/><Relationship Id="rId4" Type="http://schemas.openxmlformats.org/officeDocument/2006/relationships/hyperlink" Target="http://www.tvp.pl/krakow/kronika/wideo/10-x-2014-godz-1830/1719590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dkamiennikiem.p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01x3.jpg"/>
          <p:cNvPicPr/>
          <p:nvPr/>
        </p:nvPicPr>
        <p:blipFill>
          <a:blip r:embed="rId2" cstate="print">
            <a:lum bright="43000" contrast="32000"/>
          </a:blip>
          <a:srcRect/>
          <a:stretch>
            <a:fillRect/>
          </a:stretch>
        </p:blipFill>
        <p:spPr bwMode="auto">
          <a:xfrm>
            <a:off x="-32" y="877896"/>
            <a:ext cx="9072626" cy="60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14414" y="5485171"/>
            <a:ext cx="664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EDYCJA MARSZU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„ŚLADAMI GEN. NILA – OD ZMIERZCHU DO ŚWITU”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07-08.09.2017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logo_K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3"/>
            <a:ext cx="857256" cy="145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 marsz ni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52"/>
            <a:ext cx="20002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62" y="-24"/>
            <a:ext cx="1071538" cy="14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71414"/>
            <a:ext cx="88582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Uczczenie pamięci Patrona Jednostki Wojskowej NIL, gen. Augusta Emila Fieldorfa NILA – twórcy i dowódcy 	KEDYWU, bojownika o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wolność Narodu Polskiego oraz żołnierzy zgrupowań partyzanckich, 	walczących w rejonie Beskidu Makowskiego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 Wyspowego.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Promocja i popularyzacja służby w jednostkach Wojsk Specjalnych.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Wyjście naprzeciw zapotrzebowaniu na organizację imprezy z elementami szkolenia Wojsk Specjalnych.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Popularyzacja i upowszechnianie marszu – biegania jako najprostszej formy rekreacji i sportu.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285992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ORGANIZATOR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1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Wojskowe Stowarzyszenie „Kultura – Turystyka - Obronność” działająca przy Klubie Wojsk Specjalnych, </a:t>
            </a:r>
            <a:br>
              <a:rPr lang="pl-PL" sz="1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1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ul. Praska 70 Kraków</a:t>
            </a:r>
          </a:p>
          <a:p>
            <a:pPr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l-PL" sz="1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Jednostka Wojskowa NIL, ul. Tyniecka 45 Kraków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500438"/>
            <a:ext cx="91440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TERMIN I MIEJSCE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Marsz odbędzie się z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07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08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września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2017 </a:t>
            </a:r>
            <a:r>
              <a:rPr kumimoji="0" lang="pl-PL" sz="1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 rejonie Myślenic, Beskidu Makowskiego i Wyspowego.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Start: Marsz indywidualny ze startu wspólnego w rejonie Myślenic.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Zbiórka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uczestników marszu w dniu </a:t>
            </a:r>
            <a:r>
              <a:rPr lang="pl-PL" sz="14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07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września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2017r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w ośrodku Kamiennik w m. Poręba </a:t>
            </a:r>
            <a:b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(49° 47' 38.08", 20° 1' 35.20") do 16.00;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18.30 – uroczyste otwarcie zawodów – SUCHA POLANA;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18.30 –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złożenie wiązanki kwiatów pod pomnikiem upamiętniającym walki partyzanckie II wojny światowej na 	Suchej Polanie;</a:t>
            </a:r>
          </a:p>
          <a:p>
            <a:pPr marL="0" marR="0" lvl="0" indent="0" algn="just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19.03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(czas astronomicznego zachodu słońca) – start wspólny uczestników;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14546" y="2571744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PISZĄ O NAS I POKAZUJĄ NAS</a:t>
            </a:r>
            <a:endParaRPr lang="pl-PL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.kora\Downloads\od Irminy\12919598_1322434777783209_108144366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39" y="0"/>
            <a:ext cx="8986855" cy="385762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28596" y="5006988"/>
            <a:ext cx="81439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smtClean="0">
                <a:latin typeface="Arial" pitchFamily="34" charset="0"/>
                <a:cs typeface="Arial" pitchFamily="34" charset="0"/>
                <a:hlinkClick r:id="rId3"/>
              </a:rPr>
              <a:t>https://www.facebook.com/marsznila/photos_stream?tab=photos_albums</a:t>
            </a:r>
            <a:br>
              <a:rPr lang="pl-PL" sz="1400" dirty="0" smtClean="0">
                <a:latin typeface="Arial" pitchFamily="34" charset="0"/>
                <a:cs typeface="Arial" pitchFamily="34" charset="0"/>
                <a:hlinkClick r:id="rId3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  <a:hlinkClick r:id="rId4"/>
              </a:rPr>
              <a:t>http://www.tvp.pl/krakow/kronika/wideo/10-x-2014-godz-1830/17195902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10min 30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sek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lang="pl-PL" sz="1400" dirty="0" smtClean="0">
                <a:latin typeface="Arial" pitchFamily="34" charset="0"/>
                <a:cs typeface="Arial" pitchFamily="34" charset="0"/>
                <a:hlinkClick r:id="rId4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l-PL" sz="1400" dirty="0" smtClean="0">
                <a:latin typeface="Arial" pitchFamily="34" charset="0"/>
                <a:cs typeface="Arial" pitchFamily="34" charset="0"/>
                <a:hlinkClick r:id="rId5"/>
              </a:rPr>
              <a:t>http://www.rmf24.pl/kultura/news-marsz-sladami-gen-nila-od-zmierzchu-do-switu,nId,1022064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l-PL" sz="1400" dirty="0" smtClean="0">
                <a:latin typeface="Arial" pitchFamily="34" charset="0"/>
                <a:cs typeface="Arial" pitchFamily="34" charset="0"/>
              </a:rPr>
            </a:br>
            <a:r>
              <a:rPr lang="pl-PL" sz="1400" dirty="0" smtClean="0">
                <a:latin typeface="Arial" pitchFamily="34" charset="0"/>
                <a:cs typeface="Arial" pitchFamily="34" charset="0"/>
                <a:hlinkClick r:id="rId6"/>
              </a:rPr>
              <a:t>http://www.jw4724.wp.mil.pl/</a:t>
            </a:r>
            <a:r>
              <a:rPr lang="pl-PL" sz="1400" dirty="0" err="1" smtClean="0">
                <a:latin typeface="Arial" pitchFamily="34" charset="0"/>
                <a:cs typeface="Arial" pitchFamily="34" charset="0"/>
                <a:hlinkClick r:id="rId6"/>
              </a:rPr>
              <a:t>pl</a:t>
            </a:r>
            <a:r>
              <a:rPr lang="pl-PL" sz="1400" dirty="0" smtClean="0">
                <a:latin typeface="Arial" pitchFamily="34" charset="0"/>
                <a:cs typeface="Arial" pitchFamily="34" charset="0"/>
                <a:hlinkClick r:id="rId6"/>
              </a:rPr>
              <a:t>/51.html</a:t>
            </a:r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l-P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7158" y="37861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Strona JW NIL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http://jw4724.wp.mil.pl/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/51.html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Mapa marszu z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r. dostępna pod linkiem;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jw4724.wp.mil.pl/plik/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image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/MARSZ/Mapa_Marszu_2017m.jpg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279" y="1214422"/>
            <a:ext cx="8796721" cy="3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643042" y="35716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PROFIL TRASY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:\mój twardy stary\zdjęcia\zdjęcia\marsz nila 2013\do wysłania\_DSC5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0083" cy="3143248"/>
          </a:xfrm>
          <a:prstGeom prst="rect">
            <a:avLst/>
          </a:prstGeom>
          <a:noFill/>
        </p:spPr>
      </p:pic>
      <p:pic>
        <p:nvPicPr>
          <p:cNvPr id="15364" name="Picture 4" descr="E:\mój twardy stary\zdjęcia\zdjęcia\marsz nila 2013\do wysłania\2 Marsz śladami gen. Fieldorfa Nila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43249"/>
            <a:ext cx="4572000" cy="3714752"/>
          </a:xfrm>
          <a:prstGeom prst="rect">
            <a:avLst/>
          </a:prstGeom>
          <a:noFill/>
        </p:spPr>
      </p:pic>
      <p:pic>
        <p:nvPicPr>
          <p:cNvPr id="15365" name="Picture 5" descr="C:\Users\r.kora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3169432"/>
          </a:xfrm>
          <a:prstGeom prst="rect">
            <a:avLst/>
          </a:prstGeom>
          <a:noFill/>
        </p:spPr>
      </p:pic>
      <p:pic>
        <p:nvPicPr>
          <p:cNvPr id="15367" name="Picture 7" descr="C:\Users\r.kora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143248"/>
            <a:ext cx="478631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18000">
              <a:srgbClr val="336600"/>
            </a:gs>
            <a:gs pos="26000">
              <a:srgbClr val="003399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>
              <a:lum bright="24000" contrast="11000"/>
            </a:blip>
            <a:srcRect/>
            <a:stretch>
              <a:fillRect/>
            </a:stretch>
          </p:blipFill>
          <p:spPr bwMode="auto">
            <a:xfrm>
              <a:off x="1500166" y="3429000"/>
              <a:ext cx="7643834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3">
              <a:lum bright="15000"/>
            </a:blip>
            <a:srcRect/>
            <a:stretch>
              <a:fillRect/>
            </a:stretch>
          </p:blipFill>
          <p:spPr bwMode="auto">
            <a:xfrm>
              <a:off x="1500166" y="0"/>
              <a:ext cx="7643834" cy="342900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4" name="Picture 4" descr="http://www.info-pc.home.pl/whatfor/baza/aa4/kedyw_ow_miecz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00042"/>
              <a:ext cx="1428760" cy="57864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644"/>
            <a:ext cx="8954265" cy="48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aśnienie ze strzałką w lewo 2"/>
          <p:cNvSpPr/>
          <p:nvPr/>
        </p:nvSpPr>
        <p:spPr>
          <a:xfrm>
            <a:off x="5429256" y="4000504"/>
            <a:ext cx="3429024" cy="9286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371"/>
            </a:avLst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PORĘBA</a:t>
            </a:r>
            <a:br>
              <a:rPr lang="pl-P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ośr. </a:t>
            </a:r>
            <a:r>
              <a:rPr lang="pl-PL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wyp</a:t>
            </a:r>
            <a:r>
              <a:rPr lang="pl-P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„POD KAMIENNIKIEM”</a:t>
            </a:r>
            <a:r>
              <a:rPr lang="pl-P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dirty="0" smtClean="0">
                <a:hlinkClick r:id="rId3"/>
              </a:rPr>
              <a:t>http://podkamiennikiem.pl/#</a:t>
            </a:r>
            <a:endParaRPr lang="pl-PL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jaśnienie ze strzałką w lewo 2"/>
          <p:cNvSpPr/>
          <p:nvPr/>
        </p:nvSpPr>
        <p:spPr>
          <a:xfrm>
            <a:off x="2285984" y="1772816"/>
            <a:ext cx="4374248" cy="928694"/>
          </a:xfrm>
          <a:prstGeom prst="leftArrowCallou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BIURO ZAWODÓW</a:t>
            </a:r>
          </a:p>
          <a:p>
            <a:pPr algn="ctr"/>
            <a:r>
              <a:rPr lang="pl-PL" sz="1400" b="1" dirty="0" smtClean="0"/>
              <a:t> OŚRODEK „POD KAMIENNIKIEM</a:t>
            </a:r>
            <a:r>
              <a:rPr lang="pl-PL" sz="1200" b="1" dirty="0" smtClean="0"/>
              <a:t>”</a:t>
            </a:r>
            <a:br>
              <a:rPr lang="pl-PL" sz="1200" b="1" dirty="0" smtClean="0"/>
            </a:br>
            <a:r>
              <a:rPr lang="pl-PL" sz="1600" b="1" dirty="0" smtClean="0"/>
              <a:t>META</a:t>
            </a:r>
            <a:endParaRPr lang="pl-PL" sz="1600" b="1" dirty="0"/>
          </a:p>
        </p:txBody>
      </p:sp>
      <p:sp>
        <p:nvSpPr>
          <p:cNvPr id="4" name="Objaśnienie ze strzałką w lewo 3"/>
          <p:cNvSpPr/>
          <p:nvPr/>
        </p:nvSpPr>
        <p:spPr>
          <a:xfrm>
            <a:off x="4929190" y="4214818"/>
            <a:ext cx="3643338" cy="928694"/>
          </a:xfrm>
          <a:prstGeom prst="leftArrowCallou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START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POLANA SUCHA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.kora\Desktop\NIL ROBOTA\dokumenty marsz NILA\marsz nila 2014 i\Polana Sucha 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685" y="685722"/>
            <a:ext cx="7122215" cy="472924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071538" y="564357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POLANASUCHA; miejsce startu (Beskid Wyspowy) miejscowość Poręba k. Myślenic.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126</Words>
  <PresentationFormat>Pokaz na ekranie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r.kora</dc:creator>
  <cp:lastModifiedBy>r.kora</cp:lastModifiedBy>
  <cp:revision>15</cp:revision>
  <dcterms:created xsi:type="dcterms:W3CDTF">2015-07-29T14:06:11Z</dcterms:created>
  <dcterms:modified xsi:type="dcterms:W3CDTF">2017-07-13T09:56:23Z</dcterms:modified>
</cp:coreProperties>
</file>